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sldIdLst>
    <p:sldId id="256" r:id="rId2"/>
    <p:sldId id="257" r:id="rId3"/>
    <p:sldId id="258" r:id="rId4"/>
    <p:sldId id="259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4BC10A-2490-4DB9-8906-1A4A66F80EE0}" v="251" dt="2025-01-03T14:33:01.3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NOW WHITE" userId="1a5161c0-b02f-4100-8086-27be78bf1a3b" providerId="ADAL" clId="{4D1EF0C2-DE4D-4619-9DA1-C984CBFC3EA3}"/>
    <pc:docChg chg="custSel modSld">
      <pc:chgData name="SNOW WHITE" userId="1a5161c0-b02f-4100-8086-27be78bf1a3b" providerId="ADAL" clId="{4D1EF0C2-DE4D-4619-9DA1-C984CBFC3EA3}" dt="2024-11-07T20:43:06.639" v="29"/>
      <pc:docMkLst>
        <pc:docMk/>
      </pc:docMkLst>
      <pc:sldChg chg="addSp delSp modSp mod addAnim delDesignElem">
        <pc:chgData name="SNOW WHITE" userId="1a5161c0-b02f-4100-8086-27be78bf1a3b" providerId="ADAL" clId="{4D1EF0C2-DE4D-4619-9DA1-C984CBFC3EA3}" dt="2024-11-07T20:37:36.349" v="27"/>
        <pc:sldMkLst>
          <pc:docMk/>
          <pc:sldMk cId="109857222" sldId="256"/>
        </pc:sldMkLst>
        <pc:spChg chg="mod">
          <ac:chgData name="SNOW WHITE" userId="1a5161c0-b02f-4100-8086-27be78bf1a3b" providerId="ADAL" clId="{4D1EF0C2-DE4D-4619-9DA1-C984CBFC3EA3}" dt="2024-11-07T20:37:30.477" v="23" actId="2660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SNOW WHITE" userId="1a5161c0-b02f-4100-8086-27be78bf1a3b" providerId="ADAL" clId="{4D1EF0C2-DE4D-4619-9DA1-C984CBFC3EA3}" dt="2024-11-07T20:37:30.477" v="23" actId="26606"/>
          <ac:spMkLst>
            <pc:docMk/>
            <pc:sldMk cId="109857222" sldId="256"/>
            <ac:spMk id="3" creationId="{00000000-0000-0000-0000-000000000000}"/>
          </ac:spMkLst>
        </pc:spChg>
        <pc:picChg chg="mod ord">
          <ac:chgData name="SNOW WHITE" userId="1a5161c0-b02f-4100-8086-27be78bf1a3b" providerId="ADAL" clId="{4D1EF0C2-DE4D-4619-9DA1-C984CBFC3EA3}" dt="2024-11-07T20:37:30.477" v="23" actId="26606"/>
          <ac:picMkLst>
            <pc:docMk/>
            <pc:sldMk cId="109857222" sldId="256"/>
            <ac:picMk id="22" creationId="{BD80BEAB-EA6B-B3B3-D4A1-8E899E531E53}"/>
          </ac:picMkLst>
        </pc:picChg>
      </pc:sldChg>
      <pc:sldChg chg="modSp mod">
        <pc:chgData name="SNOW WHITE" userId="1a5161c0-b02f-4100-8086-27be78bf1a3b" providerId="ADAL" clId="{4D1EF0C2-DE4D-4619-9DA1-C984CBFC3EA3}" dt="2024-11-07T20:43:06.639" v="29"/>
        <pc:sldMkLst>
          <pc:docMk/>
          <pc:sldMk cId="1056838935" sldId="257"/>
        </pc:sldMkLst>
        <pc:spChg chg="mod">
          <ac:chgData name="SNOW WHITE" userId="1a5161c0-b02f-4100-8086-27be78bf1a3b" providerId="ADAL" clId="{4D1EF0C2-DE4D-4619-9DA1-C984CBFC3EA3}" dt="2024-11-07T20:43:06.639" v="29"/>
          <ac:spMkLst>
            <pc:docMk/>
            <pc:sldMk cId="1056838935" sldId="257"/>
            <ac:spMk id="2" creationId="{16D7E219-6A96-1E32-579D-3185E89FD481}"/>
          </ac:spMkLst>
        </pc:spChg>
        <pc:spChg chg="mod">
          <ac:chgData name="SNOW WHITE" userId="1a5161c0-b02f-4100-8086-27be78bf1a3b" providerId="ADAL" clId="{4D1EF0C2-DE4D-4619-9DA1-C984CBFC3EA3}" dt="2024-11-07T20:43:06.639" v="29"/>
          <ac:spMkLst>
            <pc:docMk/>
            <pc:sldMk cId="1056838935" sldId="257"/>
            <ac:spMk id="3" creationId="{52E55B1E-4254-4157-D9FC-05CA5CB482AE}"/>
          </ac:spMkLst>
        </pc:spChg>
      </pc:sldChg>
    </pc:docChg>
  </pc:docChgLst>
  <pc:docChgLst>
    <pc:chgData name="SNOW WHITE" userId="1a5161c0-b02f-4100-8086-27be78bf1a3b" providerId="ADAL" clId="{5A4BC10A-2490-4DB9-8906-1A4A66F80EE0}"/>
    <pc:docChg chg="undo redo custSel addSld delSld modSld modMainMaster">
      <pc:chgData name="SNOW WHITE" userId="1a5161c0-b02f-4100-8086-27be78bf1a3b" providerId="ADAL" clId="{5A4BC10A-2490-4DB9-8906-1A4A66F80EE0}" dt="2025-01-03T14:33:01.309" v="2340"/>
      <pc:docMkLst>
        <pc:docMk/>
      </pc:docMkLst>
      <pc:sldChg chg="addSp delSp modSp mod modTransition modAnim">
        <pc:chgData name="SNOW WHITE" userId="1a5161c0-b02f-4100-8086-27be78bf1a3b" providerId="ADAL" clId="{5A4BC10A-2490-4DB9-8906-1A4A66F80EE0}" dt="2025-01-03T14:33:01.309" v="2340"/>
        <pc:sldMkLst>
          <pc:docMk/>
          <pc:sldMk cId="109857222" sldId="256"/>
        </pc:sldMkLst>
        <pc:picChg chg="add del mod ord">
          <ac:chgData name="SNOW WHITE" userId="1a5161c0-b02f-4100-8086-27be78bf1a3b" providerId="ADAL" clId="{5A4BC10A-2490-4DB9-8906-1A4A66F80EE0}" dt="2025-01-03T14:33:01.309" v="2340"/>
          <ac:picMkLst>
            <pc:docMk/>
            <pc:sldMk cId="109857222" sldId="256"/>
            <ac:picMk id="6" creationId="{DC6108C3-15CF-6B00-B2E7-F062CFF0D9D5}"/>
          </ac:picMkLst>
        </pc:picChg>
        <pc:picChg chg="add mod">
          <ac:chgData name="SNOW WHITE" userId="1a5161c0-b02f-4100-8086-27be78bf1a3b" providerId="ADAL" clId="{5A4BC10A-2490-4DB9-8906-1A4A66F80EE0}" dt="2025-01-03T14:33:01.309" v="2340"/>
          <ac:picMkLst>
            <pc:docMk/>
            <pc:sldMk cId="109857222" sldId="256"/>
            <ac:picMk id="7" creationId="{3FA80507-EB14-9CA2-FE1E-23247C747A65}"/>
          </ac:picMkLst>
        </pc:picChg>
        <pc:picChg chg="add del mod">
          <ac:chgData name="SNOW WHITE" userId="1a5161c0-b02f-4100-8086-27be78bf1a3b" providerId="ADAL" clId="{5A4BC10A-2490-4DB9-8906-1A4A66F80EE0}" dt="2025-01-03T14:32:50.593" v="2339"/>
          <ac:picMkLst>
            <pc:docMk/>
            <pc:sldMk cId="109857222" sldId="256"/>
            <ac:picMk id="12" creationId="{A873C36F-CBC6-7EFF-7C92-0FFCF7353272}"/>
          </ac:picMkLst>
        </pc:picChg>
      </pc:sldChg>
      <pc:sldChg chg="addSp delSp modSp mod modTransition modAnim">
        <pc:chgData name="SNOW WHITE" userId="1a5161c0-b02f-4100-8086-27be78bf1a3b" providerId="ADAL" clId="{5A4BC10A-2490-4DB9-8906-1A4A66F80EE0}" dt="2024-12-16T10:16:41.248" v="2318"/>
        <pc:sldMkLst>
          <pc:docMk/>
          <pc:sldMk cId="1056838935" sldId="257"/>
        </pc:sldMkLst>
        <pc:spChg chg="mod">
          <ac:chgData name="SNOW WHITE" userId="1a5161c0-b02f-4100-8086-27be78bf1a3b" providerId="ADAL" clId="{5A4BC10A-2490-4DB9-8906-1A4A66F80EE0}" dt="2024-12-05T20:04:29.196" v="399" actId="20577"/>
          <ac:spMkLst>
            <pc:docMk/>
            <pc:sldMk cId="1056838935" sldId="257"/>
            <ac:spMk id="3" creationId="{52E55B1E-4254-4157-D9FC-05CA5CB482AE}"/>
          </ac:spMkLst>
        </pc:spChg>
        <pc:picChg chg="add mod">
          <ac:chgData name="SNOW WHITE" userId="1a5161c0-b02f-4100-8086-27be78bf1a3b" providerId="ADAL" clId="{5A4BC10A-2490-4DB9-8906-1A4A66F80EE0}" dt="2024-12-05T20:39:00.035" v="717" actId="1076"/>
          <ac:picMkLst>
            <pc:docMk/>
            <pc:sldMk cId="1056838935" sldId="257"/>
            <ac:picMk id="5" creationId="{8D6B6897-D59B-3694-E9F2-95D230742BCA}"/>
          </ac:picMkLst>
        </pc:picChg>
        <pc:picChg chg="add mod">
          <ac:chgData name="SNOW WHITE" userId="1a5161c0-b02f-4100-8086-27be78bf1a3b" providerId="ADAL" clId="{5A4BC10A-2490-4DB9-8906-1A4A66F80EE0}" dt="2024-12-16T10:16:41.248" v="2318"/>
          <ac:picMkLst>
            <pc:docMk/>
            <pc:sldMk cId="1056838935" sldId="257"/>
            <ac:picMk id="22" creationId="{001D6E2F-6B57-BDC6-1B68-78AED7F5711A}"/>
          </ac:picMkLst>
        </pc:picChg>
      </pc:sldChg>
      <pc:sldChg chg="addSp delSp modSp mod modTransition modClrScheme modAnim chgLayout">
        <pc:chgData name="SNOW WHITE" userId="1a5161c0-b02f-4100-8086-27be78bf1a3b" providerId="ADAL" clId="{5A4BC10A-2490-4DB9-8906-1A4A66F80EE0}" dt="2024-12-16T10:26:16.542" v="2337"/>
        <pc:sldMkLst>
          <pc:docMk/>
          <pc:sldMk cId="1064549584" sldId="258"/>
        </pc:sldMkLst>
        <pc:spChg chg="mod ord">
          <ac:chgData name="SNOW WHITE" userId="1a5161c0-b02f-4100-8086-27be78bf1a3b" providerId="ADAL" clId="{5A4BC10A-2490-4DB9-8906-1A4A66F80EE0}" dt="2024-12-11T21:07:44.614" v="2118" actId="700"/>
          <ac:spMkLst>
            <pc:docMk/>
            <pc:sldMk cId="1064549584" sldId="258"/>
            <ac:spMk id="2" creationId="{9D6AAC92-6033-C354-18D6-FCF19C656466}"/>
          </ac:spMkLst>
        </pc:spChg>
        <pc:spChg chg="add mod ord">
          <ac:chgData name="SNOW WHITE" userId="1a5161c0-b02f-4100-8086-27be78bf1a3b" providerId="ADAL" clId="{5A4BC10A-2490-4DB9-8906-1A4A66F80EE0}" dt="2024-12-11T21:08:05.438" v="2124" actId="12"/>
          <ac:spMkLst>
            <pc:docMk/>
            <pc:sldMk cId="1064549584" sldId="258"/>
            <ac:spMk id="4" creationId="{5F20AC7E-25D6-C1F6-748E-4C45B2685907}"/>
          </ac:spMkLst>
        </pc:spChg>
        <pc:picChg chg="add mod">
          <ac:chgData name="SNOW WHITE" userId="1a5161c0-b02f-4100-8086-27be78bf1a3b" providerId="ADAL" clId="{5A4BC10A-2490-4DB9-8906-1A4A66F80EE0}" dt="2024-12-11T21:07:52.216" v="2120" actId="1076"/>
          <ac:picMkLst>
            <pc:docMk/>
            <pc:sldMk cId="1064549584" sldId="258"/>
            <ac:picMk id="6" creationId="{B6CBE166-34A2-2991-8792-798416673793}"/>
          </ac:picMkLst>
        </pc:picChg>
        <pc:picChg chg="add mod">
          <ac:chgData name="SNOW WHITE" userId="1a5161c0-b02f-4100-8086-27be78bf1a3b" providerId="ADAL" clId="{5A4BC10A-2490-4DB9-8906-1A4A66F80EE0}" dt="2024-12-16T10:26:16.542" v="2337"/>
          <ac:picMkLst>
            <pc:docMk/>
            <pc:sldMk cId="1064549584" sldId="258"/>
            <ac:picMk id="14" creationId="{72A351B5-CA7E-F27F-59B0-1A735160B378}"/>
          </ac:picMkLst>
        </pc:picChg>
      </pc:sldChg>
      <pc:sldChg chg="addSp delSp modSp mod modTransition setBg modClrScheme delAnim modAnim chgLayout">
        <pc:chgData name="SNOW WHITE" userId="1a5161c0-b02f-4100-8086-27be78bf1a3b" providerId="ADAL" clId="{5A4BC10A-2490-4DB9-8906-1A4A66F80EE0}" dt="2024-12-16T10:23:50.933" v="2332"/>
        <pc:sldMkLst>
          <pc:docMk/>
          <pc:sldMk cId="890703857" sldId="259"/>
        </pc:sldMkLst>
        <pc:spChg chg="mod ord">
          <ac:chgData name="SNOW WHITE" userId="1a5161c0-b02f-4100-8086-27be78bf1a3b" providerId="ADAL" clId="{5A4BC10A-2490-4DB9-8906-1A4A66F80EE0}" dt="2024-12-11T20:41:15.421" v="1772" actId="313"/>
          <ac:spMkLst>
            <pc:docMk/>
            <pc:sldMk cId="890703857" sldId="259"/>
            <ac:spMk id="2" creationId="{3386B32B-8E20-0906-B499-AF96B0096587}"/>
          </ac:spMkLst>
        </pc:spChg>
        <pc:graphicFrameChg chg="add mod modGraphic">
          <ac:chgData name="SNOW WHITE" userId="1a5161c0-b02f-4100-8086-27be78bf1a3b" providerId="ADAL" clId="{5A4BC10A-2490-4DB9-8906-1A4A66F80EE0}" dt="2024-12-16T10:20:14.416" v="2326" actId="20577"/>
          <ac:graphicFrameMkLst>
            <pc:docMk/>
            <pc:sldMk cId="890703857" sldId="259"/>
            <ac:graphicFrameMk id="11" creationId="{DAA8F34E-D98E-3E8D-7173-1FEDDDB5BDC0}"/>
          </ac:graphicFrameMkLst>
        </pc:graphicFrameChg>
        <pc:picChg chg="add mod">
          <ac:chgData name="SNOW WHITE" userId="1a5161c0-b02f-4100-8086-27be78bf1a3b" providerId="ADAL" clId="{5A4BC10A-2490-4DB9-8906-1A4A66F80EE0}" dt="2024-12-16T10:23:50.933" v="2332"/>
          <ac:picMkLst>
            <pc:docMk/>
            <pc:sldMk cId="890703857" sldId="259"/>
            <ac:picMk id="14" creationId="{B486893E-392F-F995-A1B0-E0B38A9F9EFF}"/>
          </ac:picMkLst>
        </pc:picChg>
      </pc:sldChg>
      <pc:sldChg chg="addSp delSp modSp del mod modClrScheme chgLayout">
        <pc:chgData name="SNOW WHITE" userId="1a5161c0-b02f-4100-8086-27be78bf1a3b" providerId="ADAL" clId="{5A4BC10A-2490-4DB9-8906-1A4A66F80EE0}" dt="2024-12-11T20:40:57.961" v="1748" actId="2696"/>
        <pc:sldMkLst>
          <pc:docMk/>
          <pc:sldMk cId="1917834126" sldId="261"/>
        </pc:sldMkLst>
      </pc:sldChg>
      <pc:sldChg chg="addSp delSp modSp mod modTransition setBg modAnim setClrOvrMap">
        <pc:chgData name="SNOW WHITE" userId="1a5161c0-b02f-4100-8086-27be78bf1a3b" providerId="ADAL" clId="{5A4BC10A-2490-4DB9-8906-1A4A66F80EE0}" dt="2024-12-16T10:19:55.652" v="2325"/>
        <pc:sldMkLst>
          <pc:docMk/>
          <pc:sldMk cId="2479885663" sldId="262"/>
        </pc:sldMkLst>
        <pc:spChg chg="mod">
          <ac:chgData name="SNOW WHITE" userId="1a5161c0-b02f-4100-8086-27be78bf1a3b" providerId="ADAL" clId="{5A4BC10A-2490-4DB9-8906-1A4A66F80EE0}" dt="2024-12-11T20:58:57.812" v="2010" actId="26606"/>
          <ac:spMkLst>
            <pc:docMk/>
            <pc:sldMk cId="2479885663" sldId="262"/>
            <ac:spMk id="2" creationId="{E2E9FAA2-940A-3E54-3A0F-237201DAAA2C}"/>
          </ac:spMkLst>
        </pc:spChg>
        <pc:spChg chg="add del mod">
          <ac:chgData name="SNOW WHITE" userId="1a5161c0-b02f-4100-8086-27be78bf1a3b" providerId="ADAL" clId="{5A4BC10A-2490-4DB9-8906-1A4A66F80EE0}" dt="2024-12-16T10:19:23.953" v="2322" actId="20577"/>
          <ac:spMkLst>
            <pc:docMk/>
            <pc:sldMk cId="2479885663" sldId="262"/>
            <ac:spMk id="3" creationId="{9377F98B-F1B4-4EBC-534A-453945C95308}"/>
          </ac:spMkLst>
        </pc:spChg>
        <pc:grpChg chg="add">
          <ac:chgData name="SNOW WHITE" userId="1a5161c0-b02f-4100-8086-27be78bf1a3b" providerId="ADAL" clId="{5A4BC10A-2490-4DB9-8906-1A4A66F80EE0}" dt="2024-12-11T20:58:57.812" v="2010" actId="26606"/>
          <ac:grpSpMkLst>
            <pc:docMk/>
            <pc:sldMk cId="2479885663" sldId="262"/>
            <ac:grpSpMk id="6" creationId="{9AE4726C-1831-4FE3-9A11-227F0DC2F0BC}"/>
          </ac:grpSpMkLst>
        </pc:grpChg>
        <pc:grpChg chg="add">
          <ac:chgData name="SNOW WHITE" userId="1a5161c0-b02f-4100-8086-27be78bf1a3b" providerId="ADAL" clId="{5A4BC10A-2490-4DB9-8906-1A4A66F80EE0}" dt="2024-12-11T20:58:57.812" v="2010" actId="26606"/>
          <ac:grpSpMkLst>
            <pc:docMk/>
            <pc:sldMk cId="2479885663" sldId="262"/>
            <ac:grpSpMk id="12" creationId="{E916825F-759B-4F1A-BA80-AF7137691EC5}"/>
          </ac:grpSpMkLst>
        </pc:grpChg>
        <pc:picChg chg="add">
          <ac:chgData name="SNOW WHITE" userId="1a5161c0-b02f-4100-8086-27be78bf1a3b" providerId="ADAL" clId="{5A4BC10A-2490-4DB9-8906-1A4A66F80EE0}" dt="2024-12-11T20:58:57.812" v="2010" actId="26606"/>
          <ac:picMkLst>
            <pc:docMk/>
            <pc:sldMk cId="2479885663" sldId="262"/>
            <ac:picMk id="8" creationId="{D032410E-C031-F99A-5364-E782BB69E3BF}"/>
          </ac:picMkLst>
        </pc:picChg>
        <pc:picChg chg="add mod">
          <ac:chgData name="SNOW WHITE" userId="1a5161c0-b02f-4100-8086-27be78bf1a3b" providerId="ADAL" clId="{5A4BC10A-2490-4DB9-8906-1A4A66F80EE0}" dt="2024-12-16T10:19:55.652" v="2325"/>
          <ac:picMkLst>
            <pc:docMk/>
            <pc:sldMk cId="2479885663" sldId="262"/>
            <ac:picMk id="75" creationId="{ED7193A4-06D9-4912-17EA-FEB420E5C723}"/>
          </ac:picMkLst>
        </pc:picChg>
      </pc:sldChg>
      <pc:sldChg chg="new del">
        <pc:chgData name="SNOW WHITE" userId="1a5161c0-b02f-4100-8086-27be78bf1a3b" providerId="ADAL" clId="{5A4BC10A-2490-4DB9-8906-1A4A66F80EE0}" dt="2024-12-11T20:19:40.769" v="1226" actId="680"/>
        <pc:sldMkLst>
          <pc:docMk/>
          <pc:sldMk cId="1193712816" sldId="263"/>
        </pc:sldMkLst>
      </pc:sldChg>
      <pc:sldChg chg="addSp delSp modSp add del mod setBg modClrScheme setClrOvrMap chgLayout">
        <pc:chgData name="SNOW WHITE" userId="1a5161c0-b02f-4100-8086-27be78bf1a3b" providerId="ADAL" clId="{5A4BC10A-2490-4DB9-8906-1A4A66F80EE0}" dt="2024-12-11T20:32:36.263" v="1664" actId="2890"/>
        <pc:sldMkLst>
          <pc:docMk/>
          <pc:sldMk cId="3668919135" sldId="263"/>
        </pc:sldMkLst>
      </pc:sldChg>
      <pc:sldMasterChg chg="modTransition modSldLayout">
        <pc:chgData name="SNOW WHITE" userId="1a5161c0-b02f-4100-8086-27be78bf1a3b" providerId="ADAL" clId="{5A4BC10A-2490-4DB9-8906-1A4A66F80EE0}" dt="2024-12-16T10:02:47.514" v="2299"/>
        <pc:sldMasterMkLst>
          <pc:docMk/>
          <pc:sldMasterMk cId="1515415443" sldId="2147483735"/>
        </pc:sldMasterMkLst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3329456736" sldId="2147483736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590380620" sldId="2147483737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2698304757" sldId="2147483738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4057808555" sldId="2147483739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1960432835" sldId="2147483740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2166830298" sldId="2147483741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1572301582" sldId="2147483742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1169829988" sldId="2147483743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2018013536" sldId="2147483744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1756969672" sldId="2147483745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2834766977" sldId="2147483746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2052378788" sldId="2147483747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1641394500" sldId="2147483748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883603996" sldId="2147483749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4079616050" sldId="2147483750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1967334949" sldId="2147483751"/>
          </pc:sldLayoutMkLst>
        </pc:sldLayoutChg>
        <pc:sldLayoutChg chg="modTransition">
          <pc:chgData name="SNOW WHITE" userId="1a5161c0-b02f-4100-8086-27be78bf1a3b" providerId="ADAL" clId="{5A4BC10A-2490-4DB9-8906-1A4A66F80EE0}" dt="2024-12-16T10:02:47.514" v="2299"/>
          <pc:sldLayoutMkLst>
            <pc:docMk/>
            <pc:sldMasterMk cId="1515415443" sldId="2147483735"/>
            <pc:sldLayoutMk cId="905829525" sldId="2147483752"/>
          </pc:sldLayoutMkLst>
        </pc:sldLayoutChg>
      </pc:sldMasterChg>
    </pc:docChg>
  </pc:docChgLst>
  <pc:docChgLst>
    <pc:chgData name="SNOW WHITE" userId="1a5161c0-b02f-4100-8086-27be78bf1a3b" providerId="ADAL" clId="{54688AEB-F546-45FA-892C-FE286113232B}"/>
    <pc:docChg chg="undo custSel addSld delSld modSld">
      <pc:chgData name="SNOW WHITE" userId="1a5161c0-b02f-4100-8086-27be78bf1a3b" providerId="ADAL" clId="{54688AEB-F546-45FA-892C-FE286113232B}" dt="2024-12-04T12:12:05.768" v="218" actId="20577"/>
      <pc:docMkLst>
        <pc:docMk/>
      </pc:docMkLst>
      <pc:sldChg chg="modSp mod">
        <pc:chgData name="SNOW WHITE" userId="1a5161c0-b02f-4100-8086-27be78bf1a3b" providerId="ADAL" clId="{54688AEB-F546-45FA-892C-FE286113232B}" dt="2024-12-04T12:12:05.768" v="218" actId="20577"/>
        <pc:sldMkLst>
          <pc:docMk/>
          <pc:sldMk cId="1056838935" sldId="257"/>
        </pc:sldMkLst>
        <pc:spChg chg="mod">
          <ac:chgData name="SNOW WHITE" userId="1a5161c0-b02f-4100-8086-27be78bf1a3b" providerId="ADAL" clId="{54688AEB-F546-45FA-892C-FE286113232B}" dt="2024-12-04T12:12:05.768" v="218" actId="20577"/>
          <ac:spMkLst>
            <pc:docMk/>
            <pc:sldMk cId="1056838935" sldId="257"/>
            <ac:spMk id="3" creationId="{52E55B1E-4254-4157-D9FC-05CA5CB482AE}"/>
          </ac:spMkLst>
        </pc:spChg>
      </pc:sldChg>
      <pc:sldChg chg="modSp add mod">
        <pc:chgData name="SNOW WHITE" userId="1a5161c0-b02f-4100-8086-27be78bf1a3b" providerId="ADAL" clId="{54688AEB-F546-45FA-892C-FE286113232B}" dt="2024-12-04T12:05:14.359" v="30" actId="20577"/>
        <pc:sldMkLst>
          <pc:docMk/>
          <pc:sldMk cId="1064549584" sldId="258"/>
        </pc:sldMkLst>
        <pc:spChg chg="mod">
          <ac:chgData name="SNOW WHITE" userId="1a5161c0-b02f-4100-8086-27be78bf1a3b" providerId="ADAL" clId="{54688AEB-F546-45FA-892C-FE286113232B}" dt="2024-12-04T12:05:14.359" v="30" actId="20577"/>
          <ac:spMkLst>
            <pc:docMk/>
            <pc:sldMk cId="1064549584" sldId="258"/>
            <ac:spMk id="2" creationId="{9D6AAC92-6033-C354-18D6-FCF19C656466}"/>
          </ac:spMkLst>
        </pc:spChg>
      </pc:sldChg>
      <pc:sldChg chg="modSp add del mod">
        <pc:chgData name="SNOW WHITE" userId="1a5161c0-b02f-4100-8086-27be78bf1a3b" providerId="ADAL" clId="{54688AEB-F546-45FA-892C-FE286113232B}" dt="2024-12-04T12:06:29.161" v="121" actId="313"/>
        <pc:sldMkLst>
          <pc:docMk/>
          <pc:sldMk cId="890703857" sldId="259"/>
        </pc:sldMkLst>
        <pc:spChg chg="mod">
          <ac:chgData name="SNOW WHITE" userId="1a5161c0-b02f-4100-8086-27be78bf1a3b" providerId="ADAL" clId="{54688AEB-F546-45FA-892C-FE286113232B}" dt="2024-12-04T12:06:29.161" v="121" actId="313"/>
          <ac:spMkLst>
            <pc:docMk/>
            <pc:sldMk cId="890703857" sldId="259"/>
            <ac:spMk id="2" creationId="{3386B32B-8E20-0906-B499-AF96B0096587}"/>
          </ac:spMkLst>
        </pc:spChg>
      </pc:sldChg>
      <pc:sldChg chg="modSp add del mod">
        <pc:chgData name="SNOW WHITE" userId="1a5161c0-b02f-4100-8086-27be78bf1a3b" providerId="ADAL" clId="{54688AEB-F546-45FA-892C-FE286113232B}" dt="2024-12-04T12:08:12.890" v="159" actId="47"/>
        <pc:sldMkLst>
          <pc:docMk/>
          <pc:sldMk cId="278706757" sldId="260"/>
        </pc:sldMkLst>
      </pc:sldChg>
      <pc:sldChg chg="add">
        <pc:chgData name="SNOW WHITE" userId="1a5161c0-b02f-4100-8086-27be78bf1a3b" providerId="ADAL" clId="{54688AEB-F546-45FA-892C-FE286113232B}" dt="2024-12-04T12:06:42.932" v="122" actId="2890"/>
        <pc:sldMkLst>
          <pc:docMk/>
          <pc:sldMk cId="1917834126" sldId="261"/>
        </pc:sldMkLst>
      </pc:sldChg>
      <pc:sldChg chg="modSp add del mod">
        <pc:chgData name="SNOW WHITE" userId="1a5161c0-b02f-4100-8086-27be78bf1a3b" providerId="ADAL" clId="{54688AEB-F546-45FA-892C-FE286113232B}" dt="2024-12-04T12:07:58.283" v="157" actId="2890"/>
        <pc:sldMkLst>
          <pc:docMk/>
          <pc:sldMk cId="34790397" sldId="262"/>
        </pc:sldMkLst>
      </pc:sldChg>
      <pc:sldChg chg="modSp new mod">
        <pc:chgData name="SNOW WHITE" userId="1a5161c0-b02f-4100-8086-27be78bf1a3b" providerId="ADAL" clId="{54688AEB-F546-45FA-892C-FE286113232B}" dt="2024-12-04T12:11:30.472" v="178" actId="5793"/>
        <pc:sldMkLst>
          <pc:docMk/>
          <pc:sldMk cId="2479885663" sldId="262"/>
        </pc:sldMkLst>
        <pc:spChg chg="mod">
          <ac:chgData name="SNOW WHITE" userId="1a5161c0-b02f-4100-8086-27be78bf1a3b" providerId="ADAL" clId="{54688AEB-F546-45FA-892C-FE286113232B}" dt="2024-12-04T12:11:30.472" v="178" actId="5793"/>
          <ac:spMkLst>
            <pc:docMk/>
            <pc:sldMk cId="2479885663" sldId="262"/>
            <ac:spMk id="2" creationId="{E2E9FAA2-940A-3E54-3A0F-237201DAAA2C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01F55E-A10E-409C-BB39-182C51D0CD9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DEDE516-F071-43E6-B820-55FC503B643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Information Leakage – Remove any possible leakage</a:t>
          </a:r>
        </a:p>
      </dgm:t>
    </dgm:pt>
    <dgm:pt modelId="{3306B2F1-9892-4F40-BA25-03163D0EA471}" type="parTrans" cxnId="{D1F5E5C1-21C1-4F46-8B4A-58472DED9518}">
      <dgm:prSet/>
      <dgm:spPr/>
      <dgm:t>
        <a:bodyPr/>
        <a:lstStyle/>
        <a:p>
          <a:endParaRPr lang="en-US"/>
        </a:p>
      </dgm:t>
    </dgm:pt>
    <dgm:pt modelId="{E05527F3-D57B-423C-A020-610C4E47411E}" type="sibTrans" cxnId="{D1F5E5C1-21C1-4F46-8B4A-58472DED9518}">
      <dgm:prSet/>
      <dgm:spPr/>
      <dgm:t>
        <a:bodyPr/>
        <a:lstStyle/>
        <a:p>
          <a:endParaRPr lang="en-US"/>
        </a:p>
      </dgm:t>
    </dgm:pt>
    <dgm:pt modelId="{484057D2-9DB2-4F99-BF9F-717138AFA3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No Lockout Policy – Create a Policy</a:t>
          </a:r>
        </a:p>
      </dgm:t>
    </dgm:pt>
    <dgm:pt modelId="{DA1A793A-4029-4E4F-A293-595C396090D1}" type="parTrans" cxnId="{E315689B-A050-427B-B6EF-A4706092A968}">
      <dgm:prSet/>
      <dgm:spPr/>
      <dgm:t>
        <a:bodyPr/>
        <a:lstStyle/>
        <a:p>
          <a:endParaRPr lang="en-US"/>
        </a:p>
      </dgm:t>
    </dgm:pt>
    <dgm:pt modelId="{79CFC8FF-A1EA-4ADF-A510-45C032D8C4D0}" type="sibTrans" cxnId="{E315689B-A050-427B-B6EF-A4706092A968}">
      <dgm:prSet/>
      <dgm:spPr/>
      <dgm:t>
        <a:bodyPr/>
        <a:lstStyle/>
        <a:p>
          <a:endParaRPr lang="en-US"/>
        </a:p>
      </dgm:t>
    </dgm:pt>
    <dgm:pt modelId="{7BD8C69B-10B7-4312-B4F5-76BD686F4DF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No/Weak Password Policy – Create a stronger password policy </a:t>
          </a:r>
        </a:p>
      </dgm:t>
    </dgm:pt>
    <dgm:pt modelId="{B623203E-BED4-46D9-BFFD-24091DEEE1F5}" type="parTrans" cxnId="{FE2293B5-6C26-4F08-B98D-033455CDF9EE}">
      <dgm:prSet/>
      <dgm:spPr/>
      <dgm:t>
        <a:bodyPr/>
        <a:lstStyle/>
        <a:p>
          <a:endParaRPr lang="en-US"/>
        </a:p>
      </dgm:t>
    </dgm:pt>
    <dgm:pt modelId="{BEAD70AB-6267-4D60-9815-94D62854E16A}" type="sibTrans" cxnId="{FE2293B5-6C26-4F08-B98D-033455CDF9EE}">
      <dgm:prSet/>
      <dgm:spPr/>
      <dgm:t>
        <a:bodyPr/>
        <a:lstStyle/>
        <a:p>
          <a:endParaRPr lang="en-US"/>
        </a:p>
      </dgm:t>
    </dgm:pt>
    <dgm:pt modelId="{5A91AFF9-3BAF-4303-B7B9-4F090FAC8AB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No Credential Encryption – Salt and hash passwords  </a:t>
          </a:r>
        </a:p>
      </dgm:t>
    </dgm:pt>
    <dgm:pt modelId="{DF4C5201-6A8D-454C-AB1A-22FE8B7E10E0}" type="parTrans" cxnId="{CFF482D0-A902-4C54-AD97-C030AD078D28}">
      <dgm:prSet/>
      <dgm:spPr/>
      <dgm:t>
        <a:bodyPr/>
        <a:lstStyle/>
        <a:p>
          <a:endParaRPr lang="en-US"/>
        </a:p>
      </dgm:t>
    </dgm:pt>
    <dgm:pt modelId="{02098EBC-E0ED-4234-AA18-C57F4425313B}" type="sibTrans" cxnId="{CFF482D0-A902-4C54-AD97-C030AD078D28}">
      <dgm:prSet/>
      <dgm:spPr/>
      <dgm:t>
        <a:bodyPr/>
        <a:lstStyle/>
        <a:p>
          <a:endParaRPr lang="en-US"/>
        </a:p>
      </dgm:t>
    </dgm:pt>
    <dgm:pt modelId="{5EAE8F9D-02D2-4E5F-8574-56AA56D6B401}" type="pres">
      <dgm:prSet presAssocID="{8001F55E-A10E-409C-BB39-182C51D0CD95}" presName="root" presStyleCnt="0">
        <dgm:presLayoutVars>
          <dgm:dir/>
          <dgm:resizeHandles val="exact"/>
        </dgm:presLayoutVars>
      </dgm:prSet>
      <dgm:spPr/>
    </dgm:pt>
    <dgm:pt modelId="{62ED8E34-9F17-4562-9CD6-FD442537E16E}" type="pres">
      <dgm:prSet presAssocID="{FDEDE516-F071-43E6-B820-55FC503B643B}" presName="compNode" presStyleCnt="0"/>
      <dgm:spPr/>
    </dgm:pt>
    <dgm:pt modelId="{2A0A9B85-9452-4E46-92EE-63440FEE6C3A}" type="pres">
      <dgm:prSet presAssocID="{FDEDE516-F071-43E6-B820-55FC503B643B}" presName="iconBgRect" presStyleLbl="bgShp" presStyleIdx="0" presStyleCnt="4"/>
      <dgm:spPr/>
    </dgm:pt>
    <dgm:pt modelId="{5F039439-7D9C-4737-82B1-CA302479154C}" type="pres">
      <dgm:prSet presAssocID="{FDEDE516-F071-43E6-B820-55FC503B643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3C247575-0435-49D3-BD90-634A350D55C5}" type="pres">
      <dgm:prSet presAssocID="{FDEDE516-F071-43E6-B820-55FC503B643B}" presName="spaceRect" presStyleCnt="0"/>
      <dgm:spPr/>
    </dgm:pt>
    <dgm:pt modelId="{28035CDE-BB43-4C33-BEFA-286CB50AB8B6}" type="pres">
      <dgm:prSet presAssocID="{FDEDE516-F071-43E6-B820-55FC503B643B}" presName="textRect" presStyleLbl="revTx" presStyleIdx="0" presStyleCnt="4">
        <dgm:presLayoutVars>
          <dgm:chMax val="1"/>
          <dgm:chPref val="1"/>
        </dgm:presLayoutVars>
      </dgm:prSet>
      <dgm:spPr/>
    </dgm:pt>
    <dgm:pt modelId="{A72920CC-C618-45A1-9C7C-BC705260AE0E}" type="pres">
      <dgm:prSet presAssocID="{E05527F3-D57B-423C-A020-610C4E47411E}" presName="sibTrans" presStyleCnt="0"/>
      <dgm:spPr/>
    </dgm:pt>
    <dgm:pt modelId="{B7149E95-C4C6-4E2D-9B4E-EDD7CDF393EC}" type="pres">
      <dgm:prSet presAssocID="{484057D2-9DB2-4F99-BF9F-717138AFA3B5}" presName="compNode" presStyleCnt="0"/>
      <dgm:spPr/>
    </dgm:pt>
    <dgm:pt modelId="{B8FBA49D-5411-4A63-B04A-6EFB40D8DA32}" type="pres">
      <dgm:prSet presAssocID="{484057D2-9DB2-4F99-BF9F-717138AFA3B5}" presName="iconBgRect" presStyleLbl="bgShp" presStyleIdx="1" presStyleCnt="4"/>
      <dgm:spPr/>
    </dgm:pt>
    <dgm:pt modelId="{40B8AC3D-FB77-4FEC-AED7-2E044F389441}" type="pres">
      <dgm:prSet presAssocID="{484057D2-9DB2-4F99-BF9F-717138AFA3B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40F2A460-F4EA-450A-B6FF-68FE8AB8F750}" type="pres">
      <dgm:prSet presAssocID="{484057D2-9DB2-4F99-BF9F-717138AFA3B5}" presName="spaceRect" presStyleCnt="0"/>
      <dgm:spPr/>
    </dgm:pt>
    <dgm:pt modelId="{C0B24CF3-64D0-4D5F-A3FF-F9F2C19B7301}" type="pres">
      <dgm:prSet presAssocID="{484057D2-9DB2-4F99-BF9F-717138AFA3B5}" presName="textRect" presStyleLbl="revTx" presStyleIdx="1" presStyleCnt="4">
        <dgm:presLayoutVars>
          <dgm:chMax val="1"/>
          <dgm:chPref val="1"/>
        </dgm:presLayoutVars>
      </dgm:prSet>
      <dgm:spPr/>
    </dgm:pt>
    <dgm:pt modelId="{49E1E841-2BA5-4939-A803-40B63A177D59}" type="pres">
      <dgm:prSet presAssocID="{79CFC8FF-A1EA-4ADF-A510-45C032D8C4D0}" presName="sibTrans" presStyleCnt="0"/>
      <dgm:spPr/>
    </dgm:pt>
    <dgm:pt modelId="{DDFDA497-A0AF-40DD-A63B-FA3D99F5AA54}" type="pres">
      <dgm:prSet presAssocID="{7BD8C69B-10B7-4312-B4F5-76BD686F4DF5}" presName="compNode" presStyleCnt="0"/>
      <dgm:spPr/>
    </dgm:pt>
    <dgm:pt modelId="{FC40255F-D158-469B-9DE3-E599A4052E01}" type="pres">
      <dgm:prSet presAssocID="{7BD8C69B-10B7-4312-B4F5-76BD686F4DF5}" presName="iconBgRect" presStyleLbl="bgShp" presStyleIdx="2" presStyleCnt="4"/>
      <dgm:spPr/>
    </dgm:pt>
    <dgm:pt modelId="{144C3396-836E-49E4-B198-96439CD039EF}" type="pres">
      <dgm:prSet presAssocID="{7BD8C69B-10B7-4312-B4F5-76BD686F4DF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nlock"/>
        </a:ext>
      </dgm:extLst>
    </dgm:pt>
    <dgm:pt modelId="{A54F40A2-7E55-40E5-8021-3311C52E6E6E}" type="pres">
      <dgm:prSet presAssocID="{7BD8C69B-10B7-4312-B4F5-76BD686F4DF5}" presName="spaceRect" presStyleCnt="0"/>
      <dgm:spPr/>
    </dgm:pt>
    <dgm:pt modelId="{14B5F5AA-E4F6-43FA-AFCB-5E65D10EF543}" type="pres">
      <dgm:prSet presAssocID="{7BD8C69B-10B7-4312-B4F5-76BD686F4DF5}" presName="textRect" presStyleLbl="revTx" presStyleIdx="2" presStyleCnt="4">
        <dgm:presLayoutVars>
          <dgm:chMax val="1"/>
          <dgm:chPref val="1"/>
        </dgm:presLayoutVars>
      </dgm:prSet>
      <dgm:spPr/>
    </dgm:pt>
    <dgm:pt modelId="{550F5F24-F4F3-4C37-B05E-D55B3A66C4F3}" type="pres">
      <dgm:prSet presAssocID="{BEAD70AB-6267-4D60-9815-94D62854E16A}" presName="sibTrans" presStyleCnt="0"/>
      <dgm:spPr/>
    </dgm:pt>
    <dgm:pt modelId="{0AC2DC35-C063-4CFC-A1F6-385A35B92516}" type="pres">
      <dgm:prSet presAssocID="{5A91AFF9-3BAF-4303-B7B9-4F090FAC8ABA}" presName="compNode" presStyleCnt="0"/>
      <dgm:spPr/>
    </dgm:pt>
    <dgm:pt modelId="{8901AD43-14FB-4AE4-ADC7-2EA84088D088}" type="pres">
      <dgm:prSet presAssocID="{5A91AFF9-3BAF-4303-B7B9-4F090FAC8ABA}" presName="iconBgRect" presStyleLbl="bgShp" presStyleIdx="3" presStyleCnt="4"/>
      <dgm:spPr/>
    </dgm:pt>
    <dgm:pt modelId="{D9DCF123-7BD4-448A-A8CF-8F32C33777BD}" type="pres">
      <dgm:prSet presAssocID="{5A91AFF9-3BAF-4303-B7B9-4F090FAC8AB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EEAA830A-3615-4F8D-A91B-6966F2E05B91}" type="pres">
      <dgm:prSet presAssocID="{5A91AFF9-3BAF-4303-B7B9-4F090FAC8ABA}" presName="spaceRect" presStyleCnt="0"/>
      <dgm:spPr/>
    </dgm:pt>
    <dgm:pt modelId="{96149DF1-BE9C-4FD1-B0DF-2EF150C038CF}" type="pres">
      <dgm:prSet presAssocID="{5A91AFF9-3BAF-4303-B7B9-4F090FAC8ABA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255A504-7B0E-498C-80A2-A961FB41761F}" type="presOf" srcId="{5A91AFF9-3BAF-4303-B7B9-4F090FAC8ABA}" destId="{96149DF1-BE9C-4FD1-B0DF-2EF150C038CF}" srcOrd="0" destOrd="0" presId="urn:microsoft.com/office/officeart/2018/5/layout/IconCircleLabelList"/>
    <dgm:cxn modelId="{20950C33-F166-485C-83EA-D9F2D639BA13}" type="presOf" srcId="{8001F55E-A10E-409C-BB39-182C51D0CD95}" destId="{5EAE8F9D-02D2-4E5F-8574-56AA56D6B401}" srcOrd="0" destOrd="0" presId="urn:microsoft.com/office/officeart/2018/5/layout/IconCircleLabelList"/>
    <dgm:cxn modelId="{CDC32379-C5E4-48D2-AB6E-68644201B641}" type="presOf" srcId="{484057D2-9DB2-4F99-BF9F-717138AFA3B5}" destId="{C0B24CF3-64D0-4D5F-A3FF-F9F2C19B7301}" srcOrd="0" destOrd="0" presId="urn:microsoft.com/office/officeart/2018/5/layout/IconCircleLabelList"/>
    <dgm:cxn modelId="{BADE2090-8DA8-4C5F-AE55-008E45D88E17}" type="presOf" srcId="{FDEDE516-F071-43E6-B820-55FC503B643B}" destId="{28035CDE-BB43-4C33-BEFA-286CB50AB8B6}" srcOrd="0" destOrd="0" presId="urn:microsoft.com/office/officeart/2018/5/layout/IconCircleLabelList"/>
    <dgm:cxn modelId="{E315689B-A050-427B-B6EF-A4706092A968}" srcId="{8001F55E-A10E-409C-BB39-182C51D0CD95}" destId="{484057D2-9DB2-4F99-BF9F-717138AFA3B5}" srcOrd="1" destOrd="0" parTransId="{DA1A793A-4029-4E4F-A293-595C396090D1}" sibTransId="{79CFC8FF-A1EA-4ADF-A510-45C032D8C4D0}"/>
    <dgm:cxn modelId="{FE2293B5-6C26-4F08-B98D-033455CDF9EE}" srcId="{8001F55E-A10E-409C-BB39-182C51D0CD95}" destId="{7BD8C69B-10B7-4312-B4F5-76BD686F4DF5}" srcOrd="2" destOrd="0" parTransId="{B623203E-BED4-46D9-BFFD-24091DEEE1F5}" sibTransId="{BEAD70AB-6267-4D60-9815-94D62854E16A}"/>
    <dgm:cxn modelId="{D1F5E5C1-21C1-4F46-8B4A-58472DED9518}" srcId="{8001F55E-A10E-409C-BB39-182C51D0CD95}" destId="{FDEDE516-F071-43E6-B820-55FC503B643B}" srcOrd="0" destOrd="0" parTransId="{3306B2F1-9892-4F40-BA25-03163D0EA471}" sibTransId="{E05527F3-D57B-423C-A020-610C4E47411E}"/>
    <dgm:cxn modelId="{CFF482D0-A902-4C54-AD97-C030AD078D28}" srcId="{8001F55E-A10E-409C-BB39-182C51D0CD95}" destId="{5A91AFF9-3BAF-4303-B7B9-4F090FAC8ABA}" srcOrd="3" destOrd="0" parTransId="{DF4C5201-6A8D-454C-AB1A-22FE8B7E10E0}" sibTransId="{02098EBC-E0ED-4234-AA18-C57F4425313B}"/>
    <dgm:cxn modelId="{4D6DA7E4-C92F-4652-B36F-07DAA0BF018D}" type="presOf" srcId="{7BD8C69B-10B7-4312-B4F5-76BD686F4DF5}" destId="{14B5F5AA-E4F6-43FA-AFCB-5E65D10EF543}" srcOrd="0" destOrd="0" presId="urn:microsoft.com/office/officeart/2018/5/layout/IconCircleLabelList"/>
    <dgm:cxn modelId="{148F4AB4-762A-4086-B468-20A92A546429}" type="presParOf" srcId="{5EAE8F9D-02D2-4E5F-8574-56AA56D6B401}" destId="{62ED8E34-9F17-4562-9CD6-FD442537E16E}" srcOrd="0" destOrd="0" presId="urn:microsoft.com/office/officeart/2018/5/layout/IconCircleLabelList"/>
    <dgm:cxn modelId="{3259CD01-26DE-47E4-8A1B-34CB6A0730A5}" type="presParOf" srcId="{62ED8E34-9F17-4562-9CD6-FD442537E16E}" destId="{2A0A9B85-9452-4E46-92EE-63440FEE6C3A}" srcOrd="0" destOrd="0" presId="urn:microsoft.com/office/officeart/2018/5/layout/IconCircleLabelList"/>
    <dgm:cxn modelId="{95FCD3AE-1B33-4E21-9321-67FF13A1A0BB}" type="presParOf" srcId="{62ED8E34-9F17-4562-9CD6-FD442537E16E}" destId="{5F039439-7D9C-4737-82B1-CA302479154C}" srcOrd="1" destOrd="0" presId="urn:microsoft.com/office/officeart/2018/5/layout/IconCircleLabelList"/>
    <dgm:cxn modelId="{57308394-AB90-4530-8AD3-E73582991C27}" type="presParOf" srcId="{62ED8E34-9F17-4562-9CD6-FD442537E16E}" destId="{3C247575-0435-49D3-BD90-634A350D55C5}" srcOrd="2" destOrd="0" presId="urn:microsoft.com/office/officeart/2018/5/layout/IconCircleLabelList"/>
    <dgm:cxn modelId="{EDF24A00-0C05-4659-AAA7-2145EF06971A}" type="presParOf" srcId="{62ED8E34-9F17-4562-9CD6-FD442537E16E}" destId="{28035CDE-BB43-4C33-BEFA-286CB50AB8B6}" srcOrd="3" destOrd="0" presId="urn:microsoft.com/office/officeart/2018/5/layout/IconCircleLabelList"/>
    <dgm:cxn modelId="{D877E58A-37EA-41E0-B5D5-7E4BEB1C77B2}" type="presParOf" srcId="{5EAE8F9D-02D2-4E5F-8574-56AA56D6B401}" destId="{A72920CC-C618-45A1-9C7C-BC705260AE0E}" srcOrd="1" destOrd="0" presId="urn:microsoft.com/office/officeart/2018/5/layout/IconCircleLabelList"/>
    <dgm:cxn modelId="{6599F489-5A6C-4FD4-8555-F4FC407037EC}" type="presParOf" srcId="{5EAE8F9D-02D2-4E5F-8574-56AA56D6B401}" destId="{B7149E95-C4C6-4E2D-9B4E-EDD7CDF393EC}" srcOrd="2" destOrd="0" presId="urn:microsoft.com/office/officeart/2018/5/layout/IconCircleLabelList"/>
    <dgm:cxn modelId="{281160CB-CE36-4C48-B6A2-80B3D9D4F998}" type="presParOf" srcId="{B7149E95-C4C6-4E2D-9B4E-EDD7CDF393EC}" destId="{B8FBA49D-5411-4A63-B04A-6EFB40D8DA32}" srcOrd="0" destOrd="0" presId="urn:microsoft.com/office/officeart/2018/5/layout/IconCircleLabelList"/>
    <dgm:cxn modelId="{6BC06921-76B2-4570-B902-000DDB1316A9}" type="presParOf" srcId="{B7149E95-C4C6-4E2D-9B4E-EDD7CDF393EC}" destId="{40B8AC3D-FB77-4FEC-AED7-2E044F389441}" srcOrd="1" destOrd="0" presId="urn:microsoft.com/office/officeart/2018/5/layout/IconCircleLabelList"/>
    <dgm:cxn modelId="{BCB2FC47-CFB9-4196-B474-017E50E139B0}" type="presParOf" srcId="{B7149E95-C4C6-4E2D-9B4E-EDD7CDF393EC}" destId="{40F2A460-F4EA-450A-B6FF-68FE8AB8F750}" srcOrd="2" destOrd="0" presId="urn:microsoft.com/office/officeart/2018/5/layout/IconCircleLabelList"/>
    <dgm:cxn modelId="{F2C03D82-B6FD-44D6-9719-46DFD56DEFF0}" type="presParOf" srcId="{B7149E95-C4C6-4E2D-9B4E-EDD7CDF393EC}" destId="{C0B24CF3-64D0-4D5F-A3FF-F9F2C19B7301}" srcOrd="3" destOrd="0" presId="urn:microsoft.com/office/officeart/2018/5/layout/IconCircleLabelList"/>
    <dgm:cxn modelId="{C9592C82-889E-4107-8896-E49AC28A4A8C}" type="presParOf" srcId="{5EAE8F9D-02D2-4E5F-8574-56AA56D6B401}" destId="{49E1E841-2BA5-4939-A803-40B63A177D59}" srcOrd="3" destOrd="0" presId="urn:microsoft.com/office/officeart/2018/5/layout/IconCircleLabelList"/>
    <dgm:cxn modelId="{D53F6133-48B5-42A1-8D22-263046ABA766}" type="presParOf" srcId="{5EAE8F9D-02D2-4E5F-8574-56AA56D6B401}" destId="{DDFDA497-A0AF-40DD-A63B-FA3D99F5AA54}" srcOrd="4" destOrd="0" presId="urn:microsoft.com/office/officeart/2018/5/layout/IconCircleLabelList"/>
    <dgm:cxn modelId="{57797632-56B3-4DDA-8CA3-5ED292A38522}" type="presParOf" srcId="{DDFDA497-A0AF-40DD-A63B-FA3D99F5AA54}" destId="{FC40255F-D158-469B-9DE3-E599A4052E01}" srcOrd="0" destOrd="0" presId="urn:microsoft.com/office/officeart/2018/5/layout/IconCircleLabelList"/>
    <dgm:cxn modelId="{8E252F9A-0489-4985-80E7-D889BF3CC7E1}" type="presParOf" srcId="{DDFDA497-A0AF-40DD-A63B-FA3D99F5AA54}" destId="{144C3396-836E-49E4-B198-96439CD039EF}" srcOrd="1" destOrd="0" presId="urn:microsoft.com/office/officeart/2018/5/layout/IconCircleLabelList"/>
    <dgm:cxn modelId="{C37133EC-CF8E-446A-A027-4D9BAABDE3EC}" type="presParOf" srcId="{DDFDA497-A0AF-40DD-A63B-FA3D99F5AA54}" destId="{A54F40A2-7E55-40E5-8021-3311C52E6E6E}" srcOrd="2" destOrd="0" presId="urn:microsoft.com/office/officeart/2018/5/layout/IconCircleLabelList"/>
    <dgm:cxn modelId="{A9B51F75-944E-4549-A4EC-0D9B464122CC}" type="presParOf" srcId="{DDFDA497-A0AF-40DD-A63B-FA3D99F5AA54}" destId="{14B5F5AA-E4F6-43FA-AFCB-5E65D10EF543}" srcOrd="3" destOrd="0" presId="urn:microsoft.com/office/officeart/2018/5/layout/IconCircleLabelList"/>
    <dgm:cxn modelId="{D71E3FC5-7E5E-45A6-AF88-FD072B883E80}" type="presParOf" srcId="{5EAE8F9D-02D2-4E5F-8574-56AA56D6B401}" destId="{550F5F24-F4F3-4C37-B05E-D55B3A66C4F3}" srcOrd="5" destOrd="0" presId="urn:microsoft.com/office/officeart/2018/5/layout/IconCircleLabelList"/>
    <dgm:cxn modelId="{C7A8E697-C4B4-4D99-A57B-4A8396763203}" type="presParOf" srcId="{5EAE8F9D-02D2-4E5F-8574-56AA56D6B401}" destId="{0AC2DC35-C063-4CFC-A1F6-385A35B92516}" srcOrd="6" destOrd="0" presId="urn:microsoft.com/office/officeart/2018/5/layout/IconCircleLabelList"/>
    <dgm:cxn modelId="{AB573D33-3E95-4D8B-95D6-8B735891A45D}" type="presParOf" srcId="{0AC2DC35-C063-4CFC-A1F6-385A35B92516}" destId="{8901AD43-14FB-4AE4-ADC7-2EA84088D088}" srcOrd="0" destOrd="0" presId="urn:microsoft.com/office/officeart/2018/5/layout/IconCircleLabelList"/>
    <dgm:cxn modelId="{BE761DEA-5798-408B-8B91-FAF1B2491A22}" type="presParOf" srcId="{0AC2DC35-C063-4CFC-A1F6-385A35B92516}" destId="{D9DCF123-7BD4-448A-A8CF-8F32C33777BD}" srcOrd="1" destOrd="0" presId="urn:microsoft.com/office/officeart/2018/5/layout/IconCircleLabelList"/>
    <dgm:cxn modelId="{C6A4E2B3-E499-4994-8B4D-DA4263B28E1A}" type="presParOf" srcId="{0AC2DC35-C063-4CFC-A1F6-385A35B92516}" destId="{EEAA830A-3615-4F8D-A91B-6966F2E05B91}" srcOrd="2" destOrd="0" presId="urn:microsoft.com/office/officeart/2018/5/layout/IconCircleLabelList"/>
    <dgm:cxn modelId="{9596C33D-FD2E-475C-B535-39DA9149AFBC}" type="presParOf" srcId="{0AC2DC35-C063-4CFC-A1F6-385A35B92516}" destId="{96149DF1-BE9C-4FD1-B0DF-2EF150C038C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0A9B85-9452-4E46-92EE-63440FEE6C3A}">
      <dsp:nvSpPr>
        <dsp:cNvPr id="0" name=""/>
        <dsp:cNvSpPr/>
      </dsp:nvSpPr>
      <dsp:spPr>
        <a:xfrm>
          <a:off x="707776" y="390035"/>
          <a:ext cx="1252520" cy="125252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039439-7D9C-4737-82B1-CA302479154C}">
      <dsp:nvSpPr>
        <dsp:cNvPr id="0" name=""/>
        <dsp:cNvSpPr/>
      </dsp:nvSpPr>
      <dsp:spPr>
        <a:xfrm>
          <a:off x="974707" y="656966"/>
          <a:ext cx="718659" cy="7186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035CDE-BB43-4C33-BEFA-286CB50AB8B6}">
      <dsp:nvSpPr>
        <dsp:cNvPr id="0" name=""/>
        <dsp:cNvSpPr/>
      </dsp:nvSpPr>
      <dsp:spPr>
        <a:xfrm>
          <a:off x="307380" y="2032685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/>
            <a:t>Information Leakage – Remove any possible leakage</a:t>
          </a:r>
        </a:p>
      </dsp:txBody>
      <dsp:txXfrm>
        <a:off x="307380" y="2032685"/>
        <a:ext cx="2053312" cy="720000"/>
      </dsp:txXfrm>
    </dsp:sp>
    <dsp:sp modelId="{B8FBA49D-5411-4A63-B04A-6EFB40D8DA32}">
      <dsp:nvSpPr>
        <dsp:cNvPr id="0" name=""/>
        <dsp:cNvSpPr/>
      </dsp:nvSpPr>
      <dsp:spPr>
        <a:xfrm>
          <a:off x="3120418" y="390035"/>
          <a:ext cx="1252520" cy="125252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B8AC3D-FB77-4FEC-AED7-2E044F389441}">
      <dsp:nvSpPr>
        <dsp:cNvPr id="0" name=""/>
        <dsp:cNvSpPr/>
      </dsp:nvSpPr>
      <dsp:spPr>
        <a:xfrm>
          <a:off x="3387349" y="656966"/>
          <a:ext cx="718659" cy="7186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B24CF3-64D0-4D5F-A3FF-F9F2C19B7301}">
      <dsp:nvSpPr>
        <dsp:cNvPr id="0" name=""/>
        <dsp:cNvSpPr/>
      </dsp:nvSpPr>
      <dsp:spPr>
        <a:xfrm>
          <a:off x="2720022" y="2032685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/>
            <a:t>No Lockout Policy – Create a Policy</a:t>
          </a:r>
        </a:p>
      </dsp:txBody>
      <dsp:txXfrm>
        <a:off x="2720022" y="2032685"/>
        <a:ext cx="2053312" cy="720000"/>
      </dsp:txXfrm>
    </dsp:sp>
    <dsp:sp modelId="{FC40255F-D158-469B-9DE3-E599A4052E01}">
      <dsp:nvSpPr>
        <dsp:cNvPr id="0" name=""/>
        <dsp:cNvSpPr/>
      </dsp:nvSpPr>
      <dsp:spPr>
        <a:xfrm>
          <a:off x="5533060" y="390035"/>
          <a:ext cx="1252520" cy="125252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4C3396-836E-49E4-B198-96439CD039EF}">
      <dsp:nvSpPr>
        <dsp:cNvPr id="0" name=""/>
        <dsp:cNvSpPr/>
      </dsp:nvSpPr>
      <dsp:spPr>
        <a:xfrm>
          <a:off x="5799991" y="656966"/>
          <a:ext cx="718659" cy="7186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B5F5AA-E4F6-43FA-AFCB-5E65D10EF543}">
      <dsp:nvSpPr>
        <dsp:cNvPr id="0" name=""/>
        <dsp:cNvSpPr/>
      </dsp:nvSpPr>
      <dsp:spPr>
        <a:xfrm>
          <a:off x="5132664" y="2032685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/>
            <a:t>No/Weak Password Policy – Create a stronger password policy </a:t>
          </a:r>
        </a:p>
      </dsp:txBody>
      <dsp:txXfrm>
        <a:off x="5132664" y="2032685"/>
        <a:ext cx="2053312" cy="720000"/>
      </dsp:txXfrm>
    </dsp:sp>
    <dsp:sp modelId="{8901AD43-14FB-4AE4-ADC7-2EA84088D088}">
      <dsp:nvSpPr>
        <dsp:cNvPr id="0" name=""/>
        <dsp:cNvSpPr/>
      </dsp:nvSpPr>
      <dsp:spPr>
        <a:xfrm>
          <a:off x="7945702" y="390035"/>
          <a:ext cx="1252520" cy="125252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DCF123-7BD4-448A-A8CF-8F32C33777BD}">
      <dsp:nvSpPr>
        <dsp:cNvPr id="0" name=""/>
        <dsp:cNvSpPr/>
      </dsp:nvSpPr>
      <dsp:spPr>
        <a:xfrm>
          <a:off x="8212633" y="656966"/>
          <a:ext cx="718659" cy="7186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149DF1-BE9C-4FD1-B0DF-2EF150C038CF}">
      <dsp:nvSpPr>
        <dsp:cNvPr id="0" name=""/>
        <dsp:cNvSpPr/>
      </dsp:nvSpPr>
      <dsp:spPr>
        <a:xfrm>
          <a:off x="7545307" y="2032685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/>
            <a:t>No Credential Encryption – Salt and hash passwords  </a:t>
          </a:r>
        </a:p>
      </dsp:txBody>
      <dsp:txXfrm>
        <a:off x="7545307" y="2032685"/>
        <a:ext cx="205331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5898F52-2787-4BA2-BBBC-9395E9F86D50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4567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696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7669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523787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394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6039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6160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349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8295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3806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3047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8085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328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302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3015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8299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135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154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4.png"/><Relationship Id="rId4" Type="http://schemas.openxmlformats.org/officeDocument/2006/relationships/image" Target="../media/image1.jpe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5.m4a"/><Relationship Id="rId7" Type="http://schemas.openxmlformats.org/officeDocument/2006/relationships/image" Target="../media/image15.jpeg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Computer script on a screen">
            <a:extLst>
              <a:ext uri="{FF2B5EF4-FFF2-40B4-BE49-F238E27FC236}">
                <a16:creationId xmlns:a16="http://schemas.microsoft.com/office/drawing/2014/main" id="{BD80BEAB-EA6B-B3B3-D4A1-8E899E531E5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695" b="80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9750" y="573741"/>
            <a:ext cx="8572500" cy="1733178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Web App Hacking Pen test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30071" y="2366681"/>
            <a:ext cx="6131858" cy="76498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 Snow White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FA80507-EB14-9CA2-FE1E-23247C747A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6143">
        <p15:prstTrans prst="peelOff"/>
      </p:transition>
    </mc:Choice>
    <mc:Fallback>
      <p:transition spd="slow" advTm="61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E219-6A96-1E32-579D-3185E89FD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55B1E-4254-4157-D9FC-05CA5CB48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assessment is to perform a web application pen test on a web application </a:t>
            </a:r>
          </a:p>
          <a:p>
            <a:r>
              <a:rPr lang="en-US" dirty="0"/>
              <a:t>The one that I have been given is a Web site called : </a:t>
            </a:r>
          </a:p>
          <a:p>
            <a:r>
              <a:rPr lang="en-US" dirty="0"/>
              <a:t>Bumtree </a:t>
            </a:r>
          </a:p>
          <a:p>
            <a:r>
              <a:rPr lang="en-US" dirty="0"/>
              <a:t>Recently purchased by Mr. Rick Astley from a Web Development Company</a:t>
            </a:r>
          </a:p>
          <a:p>
            <a:r>
              <a:rPr lang="en-US" dirty="0"/>
              <a:t>We have also been given account details from the owner to be able use.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6B6897-D59B-3694-E9F2-95D230742B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6509" y="905302"/>
            <a:ext cx="5210902" cy="905001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001D6E2F-6B57-BDC6-1B68-78AED7F5711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56838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1848">
        <p15:prstTrans prst="peelOff"/>
      </p:transition>
    </mc:Choice>
    <mc:Fallback xmlns="">
      <p:transition spd="slow" advTm="318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FB218-A364-6D9B-C04D-14F15172D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AC92-6033-C354-18D6-FCF19C656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20AC7E-25D6-C1F6-748E-4C45B2685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Methodology : </a:t>
            </a:r>
          </a:p>
          <a:p>
            <a:r>
              <a:rPr lang="en-GB" dirty="0"/>
              <a:t>OWASP Web Security Testing Guide v4.0 </a:t>
            </a:r>
          </a:p>
          <a:p>
            <a:r>
              <a:rPr lang="en-GB" dirty="0"/>
              <a:t>12 Steps in the Methodology </a:t>
            </a:r>
          </a:p>
          <a:p>
            <a:r>
              <a:rPr lang="en-GB" dirty="0"/>
              <a:t>Each step has several sub sections to be worked or omitted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BE166-34A2-2991-8792-7984166737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0671" y="2249487"/>
            <a:ext cx="2076740" cy="600159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72A351B5-CA7E-F27F-59B0-1A735160B37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645495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53191">
        <p15:prstTrans prst="peelOff"/>
      </p:transition>
    </mc:Choice>
    <mc:Fallback xmlns="">
      <p:transition spd="slow" advTm="531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1D378E-95D4-FAEF-F3F3-22B19EFD6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6B32B-8E20-0906-B499-AF96B0096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Vulnerabilities and their Mitigations </a:t>
            </a: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DAA8F34E-D98E-3E8D-7173-1FEDDDB5BD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3612279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B486893E-392F-F995-A1B0-E0B38A9F9E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907038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43132">
        <p15:prstTrans prst="peelOff"/>
      </p:transition>
    </mc:Choice>
    <mc:Fallback xmlns="">
      <p:transition spd="slow" advTm="1431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6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E9FAA2-940A-3E54-3A0F-237201DAA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r>
              <a:rPr lang="en-GB" dirty="0"/>
              <a:t>Conclusion </a:t>
            </a:r>
          </a:p>
        </p:txBody>
      </p:sp>
      <p:pic>
        <p:nvPicPr>
          <p:cNvPr id="8" name="Picture 7" descr="Computer script on a screen">
            <a:extLst>
              <a:ext uri="{FF2B5EF4-FFF2-40B4-BE49-F238E27FC236}">
                <a16:creationId xmlns:a16="http://schemas.microsoft.com/office/drawing/2014/main" id="{D032410E-C031-F99A-5364-E782BB69E3B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7554" r="47326" b="-1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1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7F98B-F1B4-4EBC-534A-453945C95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829463"/>
            <a:ext cx="6078453" cy="296173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dirty="0"/>
              <a:t>We have discussed the reason for the pen test </a:t>
            </a:r>
          </a:p>
          <a:p>
            <a:pPr>
              <a:lnSpc>
                <a:spcPct val="110000"/>
              </a:lnSpc>
            </a:pPr>
            <a:r>
              <a:rPr lang="en-GB" dirty="0"/>
              <a:t>The Methodology that is being used</a:t>
            </a:r>
          </a:p>
          <a:p>
            <a:pPr>
              <a:lnSpc>
                <a:spcPct val="110000"/>
              </a:lnSpc>
            </a:pPr>
            <a:r>
              <a:rPr lang="en-GB" dirty="0"/>
              <a:t>Some Vulnerabilities and their Mitigations </a:t>
            </a:r>
          </a:p>
          <a:p>
            <a:pPr>
              <a:lnSpc>
                <a:spcPct val="110000"/>
              </a:lnSpc>
            </a:pPr>
            <a:endParaRPr lang="en-GB" dirty="0"/>
          </a:p>
          <a:p>
            <a:pPr>
              <a:lnSpc>
                <a:spcPct val="110000"/>
              </a:lnSpc>
            </a:pPr>
            <a:endParaRPr lang="en-GB" dirty="0"/>
          </a:p>
          <a:p>
            <a:pPr marL="0" indent="0">
              <a:lnSpc>
                <a:spcPct val="110000"/>
              </a:lnSpc>
              <a:buNone/>
            </a:pPr>
            <a:endParaRPr lang="en-GB" dirty="0"/>
          </a:p>
          <a:p>
            <a:pPr>
              <a:lnSpc>
                <a:spcPct val="110000"/>
              </a:lnSpc>
            </a:pPr>
            <a:endParaRPr lang="en-GB" dirty="0"/>
          </a:p>
          <a:p>
            <a:pPr>
              <a:lnSpc>
                <a:spcPct val="110000"/>
              </a:lnSpc>
            </a:pPr>
            <a:endParaRPr lang="en-GB" dirty="0"/>
          </a:p>
          <a:p>
            <a:pPr>
              <a:lnSpc>
                <a:spcPct val="110000"/>
              </a:lnSpc>
            </a:pPr>
            <a:endParaRPr lang="en-GB" dirty="0"/>
          </a:p>
        </p:txBody>
      </p:sp>
      <p:pic>
        <p:nvPicPr>
          <p:cNvPr id="75" name="Audio 74">
            <a:hlinkClick r:id="" action="ppaction://media"/>
            <a:extLst>
              <a:ext uri="{FF2B5EF4-FFF2-40B4-BE49-F238E27FC236}">
                <a16:creationId xmlns:a16="http://schemas.microsoft.com/office/drawing/2014/main" id="{ED7193A4-06D9-4912-17EA-FEB420E5C72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798856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5138">
        <p15:prstTrans prst="peelOff"/>
      </p:transition>
    </mc:Choice>
    <mc:Fallback xmlns="">
      <p:transition spd="slow" advTm="151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5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5.4|1.7|4.1|8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|0.6|8.3|27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.9|2.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195</TotalTime>
  <Words>147</Words>
  <Application>Microsoft Office PowerPoint</Application>
  <PresentationFormat>Widescreen</PresentationFormat>
  <Paragraphs>26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Tw Cen MT</vt:lpstr>
      <vt:lpstr>Circuit</vt:lpstr>
      <vt:lpstr>Web App Hacking Pen test</vt:lpstr>
      <vt:lpstr>Introduction</vt:lpstr>
      <vt:lpstr>Methodology</vt:lpstr>
      <vt:lpstr>Vulnerabilities and their Mitigations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Snow White</dc:creator>
  <cp:lastModifiedBy>SNOW WHITE</cp:lastModifiedBy>
  <cp:revision>7</cp:revision>
  <dcterms:created xsi:type="dcterms:W3CDTF">2024-11-04T10:07:26Z</dcterms:created>
  <dcterms:modified xsi:type="dcterms:W3CDTF">2025-01-03T14:33:03Z</dcterms:modified>
</cp:coreProperties>
</file>

<file path=docProps/thumbnail.jpeg>
</file>